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0711-6745-4A26-9130-DD5B90C17DCB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95C0-D525-46C7-AE27-2CBF928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2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2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2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3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5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3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013678"/>
          </a:xfrm>
        </p:spPr>
        <p:txBody>
          <a:bodyPr/>
          <a:lstStyle/>
          <a:p>
            <a:r>
              <a:rPr lang="en-GB" dirty="0" smtClean="0"/>
              <a:t>Residential at Holbrook 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b="57621"/>
          <a:stretch/>
        </p:blipFill>
        <p:spPr bwMode="auto">
          <a:xfrm>
            <a:off x="611342" y="2312126"/>
            <a:ext cx="7773706" cy="29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jwombwell\AppData\Local\Packages\Microsoft.Windows.Photos_8wekyb3d8bbwe\TempState\ShareServiceTempFolder\resi logo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96" y="251611"/>
            <a:ext cx="2419644" cy="186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6" y="5409931"/>
            <a:ext cx="2419644" cy="11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576775"/>
            <a:ext cx="9875520" cy="5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05" y="478302"/>
            <a:ext cx="7914103" cy="6115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605" y="1814732"/>
            <a:ext cx="2596515" cy="21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31" y="4016025"/>
            <a:ext cx="3146876" cy="23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2" y="3868616"/>
            <a:ext cx="6039803" cy="2615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53"/>
          <a:stretch/>
        </p:blipFill>
        <p:spPr>
          <a:xfrm>
            <a:off x="332861" y="336159"/>
            <a:ext cx="6039804" cy="336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41" r="886"/>
          <a:stretch/>
        </p:blipFill>
        <p:spPr>
          <a:xfrm>
            <a:off x="6485207" y="1307709"/>
            <a:ext cx="5655211" cy="40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864108"/>
            <a:ext cx="1011467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23" y="52322"/>
            <a:ext cx="8475783" cy="68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19" y="926889"/>
            <a:ext cx="9863437" cy="49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5" y="2086239"/>
            <a:ext cx="10761081" cy="2475224"/>
          </a:xfrm>
          <a:prstGeom prst="rect">
            <a:avLst/>
          </a:prstGeom>
        </p:spPr>
      </p:pic>
      <p:pic>
        <p:nvPicPr>
          <p:cNvPr id="8" name="Picture 7" descr="C:\Users\jwombwell\AppData\Local\Packages\Microsoft.Windows.Photos_8wekyb3d8bbwe\TempState\ShareServiceTempFolder\resi logo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57" y="4739205"/>
            <a:ext cx="2419644" cy="186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5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8" b="976"/>
          <a:stretch/>
        </p:blipFill>
        <p:spPr bwMode="auto">
          <a:xfrm>
            <a:off x="2017826" y="719264"/>
            <a:ext cx="9694562" cy="5426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1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7" y="651611"/>
            <a:ext cx="5674659" cy="5507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6" y="890572"/>
            <a:ext cx="5676965" cy="867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46" y="1997440"/>
            <a:ext cx="4470270" cy="187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912"/>
          <a:stretch/>
        </p:blipFill>
        <p:spPr>
          <a:xfrm>
            <a:off x="7288628" y="3875827"/>
            <a:ext cx="4450654" cy="18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1" y="943897"/>
            <a:ext cx="9173918" cy="49343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0674" y="3696789"/>
            <a:ext cx="1593669" cy="205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7" y="319984"/>
            <a:ext cx="7161786" cy="416492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/>
          <a:stretch/>
        </p:blipFill>
        <p:spPr>
          <a:xfrm>
            <a:off x="7010400" y="1681964"/>
            <a:ext cx="4992848" cy="49650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4" b="51230"/>
          <a:stretch/>
        </p:blipFill>
        <p:spPr bwMode="auto">
          <a:xfrm>
            <a:off x="3927429" y="4311916"/>
            <a:ext cx="1608455" cy="2421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4" r="75584"/>
          <a:stretch/>
        </p:blipFill>
        <p:spPr bwMode="auto">
          <a:xfrm>
            <a:off x="5535884" y="4164496"/>
            <a:ext cx="1608455" cy="2475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52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9" y="290286"/>
            <a:ext cx="11316781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9" y="1298448"/>
            <a:ext cx="10274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6" y="273073"/>
            <a:ext cx="5786429" cy="630232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9010" y="531494"/>
            <a:ext cx="6043906" cy="60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167" y="3700322"/>
            <a:ext cx="6977576" cy="2709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90" y="131592"/>
            <a:ext cx="7151151" cy="3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4E1F42B728D41A7F0AE6675278FF2" ma:contentTypeVersion="15" ma:contentTypeDescription="Create a new document." ma:contentTypeScope="" ma:versionID="6828e5b9879ca404147059c037df1145">
  <xsd:schema xmlns:xsd="http://www.w3.org/2001/XMLSchema" xmlns:xs="http://www.w3.org/2001/XMLSchema" xmlns:p="http://schemas.microsoft.com/office/2006/metadata/properties" xmlns:ns2="85945ddf-55af-4754-a029-5120aacd4891" xmlns:ns3="bfc0a76f-e46c-4567-8201-3261fc369038" targetNamespace="http://schemas.microsoft.com/office/2006/metadata/properties" ma:root="true" ma:fieldsID="4e70b1f2ee66d92b44e302aa4d40500d" ns2:_="" ns3:_="">
    <xsd:import namespace="85945ddf-55af-4754-a029-5120aacd4891"/>
    <xsd:import namespace="bfc0a76f-e46c-4567-8201-3261fc369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45ddf-55af-4754-a029-5120aacd4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bf8ddf-3123-4600-a572-9fcac7a0cc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0a76f-e46c-4567-8201-3261fc36903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4df56ff-0b24-478a-8880-1b2592dec916}" ma:internalName="TaxCatchAll" ma:showField="CatchAllData" ma:web="bfc0a76f-e46c-4567-8201-3261fc369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c0a76f-e46c-4567-8201-3261fc369038" xsi:nil="true"/>
    <lcf76f155ced4ddcb4097134ff3c332f xmlns="85945ddf-55af-4754-a029-5120aacd48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1F0DBF-121C-48EE-99A1-1D344D3AFC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E621E-1C48-41B7-8BA9-15020E6BF64E}"/>
</file>

<file path=customXml/itemProps3.xml><?xml version="1.0" encoding="utf-8"?>
<ds:datastoreItem xmlns:ds="http://schemas.openxmlformats.org/officeDocument/2006/customXml" ds:itemID="{3DE33213-2361-4578-8875-885C54B73416}">
  <ds:schemaRefs>
    <ds:schemaRef ds:uri="bfc0a76f-e46c-4567-8201-3261fc369038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5945ddf-55af-4754-a029-5120aacd4891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2896</TotalTime>
  <Words>3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Frame</vt:lpstr>
      <vt:lpstr>Residential at Holbrook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Holbrook residential</dc:title>
  <dc:creator>Jaimieleigh Wombwell</dc:creator>
  <cp:lastModifiedBy>Sarah Broadhurst</cp:lastModifiedBy>
  <cp:revision>6</cp:revision>
  <dcterms:created xsi:type="dcterms:W3CDTF">2024-06-03T11:20:21Z</dcterms:created>
  <dcterms:modified xsi:type="dcterms:W3CDTF">2024-06-25T12:35:53Z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0x010100A324E1F42B728D41A7F0AE6675278FF2</vt:lpwstr>
  </property>
</Properties>
</file>